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256" r:id="rId6"/>
    <p:sldId id="316" r:id="rId7"/>
    <p:sldId id="351" r:id="rId8"/>
    <p:sldId id="333" r:id="rId9"/>
    <p:sldId id="338" r:id="rId10"/>
    <p:sldId id="363" r:id="rId11"/>
    <p:sldId id="367" r:id="rId12"/>
    <p:sldId id="365" r:id="rId13"/>
    <p:sldId id="362" r:id="rId14"/>
    <p:sldId id="364" r:id="rId15"/>
    <p:sldId id="366" r:id="rId16"/>
    <p:sldId id="361" r:id="rId17"/>
    <p:sldId id="360" r:id="rId18"/>
    <p:sldId id="350" r:id="rId19"/>
    <p:sldId id="347" r:id="rId20"/>
    <p:sldId id="317" r:id="rId21"/>
    <p:sldId id="278" r:id="rId22"/>
    <p:sldId id="314" r:id="rId23"/>
    <p:sldId id="352" r:id="rId24"/>
    <p:sldId id="319" r:id="rId25"/>
    <p:sldId id="341" r:id="rId26"/>
    <p:sldId id="337" r:id="rId27"/>
    <p:sldId id="335" r:id="rId28"/>
    <p:sldId id="349" r:id="rId29"/>
    <p:sldId id="320" r:id="rId30"/>
    <p:sldId id="342" r:id="rId31"/>
    <p:sldId id="354" r:id="rId32"/>
    <p:sldId id="353" r:id="rId33"/>
    <p:sldId id="321" r:id="rId34"/>
    <p:sldId id="355" r:id="rId35"/>
    <p:sldId id="343" r:id="rId36"/>
    <p:sldId id="344" r:id="rId37"/>
    <p:sldId id="322" r:id="rId38"/>
    <p:sldId id="345" r:id="rId39"/>
    <p:sldId id="323" r:id="rId40"/>
    <p:sldId id="346" r:id="rId41"/>
    <p:sldId id="340" r:id="rId42"/>
    <p:sldId id="324" r:id="rId43"/>
    <p:sldId id="325" r:id="rId44"/>
    <p:sldId id="326" r:id="rId45"/>
    <p:sldId id="327" r:id="rId46"/>
    <p:sldId id="359" r:id="rId47"/>
    <p:sldId id="328" r:id="rId48"/>
    <p:sldId id="356" r:id="rId49"/>
    <p:sldId id="329" r:id="rId50"/>
    <p:sldId id="357" r:id="rId51"/>
    <p:sldId id="334" r:id="rId52"/>
    <p:sldId id="296" r:id="rId53"/>
    <p:sldId id="297" r:id="rId54"/>
    <p:sldId id="358" r:id="rId55"/>
    <p:sldId id="331" r:id="rId56"/>
    <p:sldId id="348" r:id="rId57"/>
  </p:sldIdLst>
  <p:sldSz cx="14630400" cy="8229600"/>
  <p:notesSz cx="6858000" cy="91440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6555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91866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7177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224882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86F"/>
    <a:srgbClr val="06A9E2"/>
    <a:srgbClr val="EE342A"/>
    <a:srgbClr val="1F355E"/>
    <a:srgbClr val="245D38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EC5C3-C382-4871-B0EC-77E81809FA03}" v="54" dt="2021-02-24T19:36:42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5226" autoAdjust="0"/>
  </p:normalViewPr>
  <p:slideViewPr>
    <p:cSldViewPr snapToGrid="0" snapToObjects="1">
      <p:cViewPr varScale="1">
        <p:scale>
          <a:sx n="91" d="100"/>
          <a:sy n="91" d="100"/>
        </p:scale>
        <p:origin x="654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A Collins" userId="7e158f14-e7e6-47a5-b60d-b14168558615" providerId="ADAL" clId="{74EB4820-10DF-4A12-9463-696FFFB2A1D5}"/>
    <pc:docChg chg="custSel addSld modSld">
      <pc:chgData name="Kevin A Collins" userId="7e158f14-e7e6-47a5-b60d-b14168558615" providerId="ADAL" clId="{74EB4820-10DF-4A12-9463-696FFFB2A1D5}" dt="2021-01-15T20:50:19.861" v="87"/>
      <pc:docMkLst>
        <pc:docMk/>
      </pc:docMkLst>
      <pc:sldChg chg="addSp delSp modSp new mod">
        <pc:chgData name="Kevin A Collins" userId="7e158f14-e7e6-47a5-b60d-b14168558615" providerId="ADAL" clId="{74EB4820-10DF-4A12-9463-696FFFB2A1D5}" dt="2021-01-15T20:50:19.861" v="87"/>
        <pc:sldMkLst>
          <pc:docMk/>
          <pc:sldMk cId="2325940894" sldId="361"/>
        </pc:sldMkLst>
        <pc:spChg chg="mod">
          <ac:chgData name="Kevin A Collins" userId="7e158f14-e7e6-47a5-b60d-b14168558615" providerId="ADAL" clId="{74EB4820-10DF-4A12-9463-696FFFB2A1D5}" dt="2021-01-15T20:35:06.020" v="18" actId="20577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74EB4820-10DF-4A12-9463-696FFFB2A1D5}" dt="2021-01-15T20:50:19.861" v="87"/>
          <ac:spMkLst>
            <pc:docMk/>
            <pc:sldMk cId="2325940894" sldId="361"/>
            <ac:spMk id="3" creationId="{5C930A18-04E5-47FE-A3A8-7A92CD7447EB}"/>
          </ac:spMkLst>
        </pc:spChg>
        <pc:picChg chg="add mod">
          <ac:chgData name="Kevin A Collins" userId="7e158f14-e7e6-47a5-b60d-b14168558615" providerId="ADAL" clId="{74EB4820-10DF-4A12-9463-696FFFB2A1D5}" dt="2021-01-15T20:50:19.861" v="87"/>
          <ac:picMkLst>
            <pc:docMk/>
            <pc:sldMk cId="2325940894" sldId="361"/>
            <ac:picMk id="7" creationId="{1397EE7E-3566-47EC-908C-2B9B168FC6AB}"/>
          </ac:picMkLst>
        </pc:picChg>
      </pc:sldChg>
      <pc:sldChg chg="addSp delSp modSp new mod">
        <pc:chgData name="Kevin A Collins" userId="7e158f14-e7e6-47a5-b60d-b14168558615" providerId="ADAL" clId="{74EB4820-10DF-4A12-9463-696FFFB2A1D5}" dt="2021-01-15T20:40:29.881" v="86" actId="20577"/>
        <pc:sldMkLst>
          <pc:docMk/>
          <pc:sldMk cId="2117487277" sldId="362"/>
        </pc:sldMkLst>
        <pc:spChg chg="mod">
          <ac:chgData name="Kevin A Collins" userId="7e158f14-e7e6-47a5-b60d-b14168558615" providerId="ADAL" clId="{74EB4820-10DF-4A12-9463-696FFFB2A1D5}" dt="2021-01-15T20:36:13.511" v="54" actId="20577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74EB4820-10DF-4A12-9463-696FFFB2A1D5}" dt="2021-01-15T20:36:43.151" v="55"/>
          <ac:spMkLst>
            <pc:docMk/>
            <pc:sldMk cId="2117487277" sldId="362"/>
            <ac:spMk id="3" creationId="{9DBE2E99-3896-46B5-A8BA-09CB213C72B6}"/>
          </ac:spMkLst>
        </pc:spChg>
        <pc:spChg chg="add del mod">
          <ac:chgData name="Kevin A Collins" userId="7e158f14-e7e6-47a5-b60d-b14168558615" providerId="ADAL" clId="{74EB4820-10DF-4A12-9463-696FFFB2A1D5}" dt="2021-01-15T20:37:09.197" v="60"/>
          <ac:spMkLst>
            <pc:docMk/>
            <pc:sldMk cId="2117487277" sldId="362"/>
            <ac:spMk id="8" creationId="{62BD336E-D666-43C0-BAEB-780044C83F47}"/>
          </ac:spMkLst>
        </pc:spChg>
        <pc:spChg chg="add del mod">
          <ac:chgData name="Kevin A Collins" userId="7e158f14-e7e6-47a5-b60d-b14168558615" providerId="ADAL" clId="{74EB4820-10DF-4A12-9463-696FFFB2A1D5}" dt="2021-01-15T20:39:54.048" v="64" actId="478"/>
          <ac:spMkLst>
            <pc:docMk/>
            <pc:sldMk cId="2117487277" sldId="362"/>
            <ac:spMk id="9" creationId="{C9C7AF0E-D1A2-4B6A-AFE9-D624A19022EA}"/>
          </ac:spMkLst>
        </pc:spChg>
        <pc:spChg chg="add mod">
          <ac:chgData name="Kevin A Collins" userId="7e158f14-e7e6-47a5-b60d-b14168558615" providerId="ADAL" clId="{74EB4820-10DF-4A12-9463-696FFFB2A1D5}" dt="2021-01-15T20:40:29.881" v="86" actId="20577"/>
          <ac:spMkLst>
            <pc:docMk/>
            <pc:sldMk cId="2117487277" sldId="362"/>
            <ac:spMk id="10" creationId="{09120701-5D8C-471B-B3F3-F51D27DF8CB4}"/>
          </ac:spMkLst>
        </pc:spChg>
        <pc:picChg chg="add mod">
          <ac:chgData name="Kevin A Collins" userId="7e158f14-e7e6-47a5-b60d-b14168558615" providerId="ADAL" clId="{74EB4820-10DF-4A12-9463-696FFFB2A1D5}" dt="2021-01-15T20:39:50.281" v="63" actId="1076"/>
          <ac:picMkLst>
            <pc:docMk/>
            <pc:sldMk cId="2117487277" sldId="362"/>
            <ac:picMk id="7" creationId="{2772B81D-5EA3-4A65-9150-52137D4156F2}"/>
          </ac:picMkLst>
        </pc:picChg>
      </pc:sldChg>
    </pc:docChg>
  </pc:docChgLst>
  <pc:docChgLst>
    <pc:chgData name="Kevin A Collins" userId="7e158f14-e7e6-47a5-b60d-b14168558615" providerId="ADAL" clId="{F2CEC5C3-C382-4871-B0EC-77E81809FA03}"/>
    <pc:docChg chg="undo custSel addSld modSld sldOrd">
      <pc:chgData name="Kevin A Collins" userId="7e158f14-e7e6-47a5-b60d-b14168558615" providerId="ADAL" clId="{F2CEC5C3-C382-4871-B0EC-77E81809FA03}" dt="2021-02-25T17:17:37.059" v="514" actId="478"/>
      <pc:docMkLst>
        <pc:docMk/>
      </pc:docMkLst>
      <pc:sldChg chg="delSp mod ord">
        <pc:chgData name="Kevin A Collins" userId="7e158f14-e7e6-47a5-b60d-b14168558615" providerId="ADAL" clId="{F2CEC5C3-C382-4871-B0EC-77E81809FA03}" dt="2021-02-24T19:32:34.173" v="419" actId="478"/>
        <pc:sldMkLst>
          <pc:docMk/>
          <pc:sldMk cId="1738382317" sldId="316"/>
        </pc:sldMkLst>
        <pc:spChg chg="del">
          <ac:chgData name="Kevin A Collins" userId="7e158f14-e7e6-47a5-b60d-b14168558615" providerId="ADAL" clId="{F2CEC5C3-C382-4871-B0EC-77E81809FA03}" dt="2021-02-24T19:32:34.173" v="419" actId="478"/>
          <ac:spMkLst>
            <pc:docMk/>
            <pc:sldMk cId="1738382317" sldId="316"/>
            <ac:spMk id="5" creationId="{9143AF13-3C32-4DC5-AEC1-6401A52866FE}"/>
          </ac:spMkLst>
        </pc:spChg>
      </pc:sldChg>
      <pc:sldChg chg="delSp mod ord">
        <pc:chgData name="Kevin A Collins" userId="7e158f14-e7e6-47a5-b60d-b14168558615" providerId="ADAL" clId="{F2CEC5C3-C382-4871-B0EC-77E81809FA03}" dt="2021-02-24T19:32:30.728" v="418" actId="478"/>
        <pc:sldMkLst>
          <pc:docMk/>
          <pc:sldMk cId="1627752539" sldId="333"/>
        </pc:sldMkLst>
        <pc:spChg chg="del">
          <ac:chgData name="Kevin A Collins" userId="7e158f14-e7e6-47a5-b60d-b14168558615" providerId="ADAL" clId="{F2CEC5C3-C382-4871-B0EC-77E81809FA03}" dt="2021-02-24T19:32:30.728" v="418" actId="478"/>
          <ac:spMkLst>
            <pc:docMk/>
            <pc:sldMk cId="1627752539" sldId="333"/>
            <ac:spMk id="5" creationId="{35910B62-BCF4-488E-821F-20D445145E9C}"/>
          </ac:spMkLst>
        </pc:spChg>
      </pc:sldChg>
      <pc:sldChg chg="delSp modSp mod ord">
        <pc:chgData name="Kevin A Collins" userId="7e158f14-e7e6-47a5-b60d-b14168558615" providerId="ADAL" clId="{F2CEC5C3-C382-4871-B0EC-77E81809FA03}" dt="2021-02-24T19:32:38.085" v="420" actId="478"/>
        <pc:sldMkLst>
          <pc:docMk/>
          <pc:sldMk cId="2776293379" sldId="338"/>
        </pc:sldMkLst>
        <pc:spChg chg="mod">
          <ac:chgData name="Kevin A Collins" userId="7e158f14-e7e6-47a5-b60d-b14168558615" providerId="ADAL" clId="{F2CEC5C3-C382-4871-B0EC-77E81809FA03}" dt="2021-02-24T19:32:03.183" v="416" actId="20577"/>
          <ac:spMkLst>
            <pc:docMk/>
            <pc:sldMk cId="2776293379" sldId="338"/>
            <ac:spMk id="2" creationId="{F5B716B0-36F6-48BE-943A-0038E53BA4BF}"/>
          </ac:spMkLst>
        </pc:spChg>
        <pc:spChg chg="del">
          <ac:chgData name="Kevin A Collins" userId="7e158f14-e7e6-47a5-b60d-b14168558615" providerId="ADAL" clId="{F2CEC5C3-C382-4871-B0EC-77E81809FA03}" dt="2021-02-24T19:32:38.085" v="420" actId="478"/>
          <ac:spMkLst>
            <pc:docMk/>
            <pc:sldMk cId="2776293379" sldId="338"/>
            <ac:spMk id="5" creationId="{92D2D46E-75AC-42A4-9460-22FC5AEC5BF5}"/>
          </ac:spMkLst>
        </pc:spChg>
      </pc:sldChg>
      <pc:sldChg chg="delSp mod ord">
        <pc:chgData name="Kevin A Collins" userId="7e158f14-e7e6-47a5-b60d-b14168558615" providerId="ADAL" clId="{F2CEC5C3-C382-4871-B0EC-77E81809FA03}" dt="2021-02-24T19:32:26.680" v="417" actId="478"/>
        <pc:sldMkLst>
          <pc:docMk/>
          <pc:sldMk cId="1696756183" sldId="351"/>
        </pc:sldMkLst>
        <pc:spChg chg="del">
          <ac:chgData name="Kevin A Collins" userId="7e158f14-e7e6-47a5-b60d-b14168558615" providerId="ADAL" clId="{F2CEC5C3-C382-4871-B0EC-77E81809FA03}" dt="2021-02-24T19:32:26.680" v="417" actId="478"/>
          <ac:spMkLst>
            <pc:docMk/>
            <pc:sldMk cId="1696756183" sldId="351"/>
            <ac:spMk id="5" creationId="{91241AFE-9B7D-4CE1-922C-01E9473ACCB0}"/>
          </ac:spMkLst>
        </pc:spChg>
      </pc:sldChg>
      <pc:sldChg chg="ord">
        <pc:chgData name="Kevin A Collins" userId="7e158f14-e7e6-47a5-b60d-b14168558615" providerId="ADAL" clId="{F2CEC5C3-C382-4871-B0EC-77E81809FA03}" dt="2021-02-24T19:21:23.108" v="133"/>
        <pc:sldMkLst>
          <pc:docMk/>
          <pc:sldMk cId="2355901309" sldId="360"/>
        </pc:sldMkLst>
      </pc:sldChg>
      <pc:sldChg chg="delSp modSp mod ord">
        <pc:chgData name="Kevin A Collins" userId="7e158f14-e7e6-47a5-b60d-b14168558615" providerId="ADAL" clId="{F2CEC5C3-C382-4871-B0EC-77E81809FA03}" dt="2021-02-25T17:17:37.059" v="514" actId="478"/>
        <pc:sldMkLst>
          <pc:docMk/>
          <pc:sldMk cId="2325940894" sldId="361"/>
        </pc:sldMkLst>
        <pc:spChg chg="mod">
          <ac:chgData name="Kevin A Collins" userId="7e158f14-e7e6-47a5-b60d-b14168558615" providerId="ADAL" clId="{F2CEC5C3-C382-4871-B0EC-77E81809FA03}" dt="2021-02-24T19:23:24.612" v="201" actId="6549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F2CEC5C3-C382-4871-B0EC-77E81809FA03}" dt="2021-02-25T17:17:37.059" v="514" actId="478"/>
          <ac:spMkLst>
            <pc:docMk/>
            <pc:sldMk cId="2325940894" sldId="361"/>
            <ac:spMk id="5" creationId="{8B26E8E0-C186-4879-98BE-26AC0587E28E}"/>
          </ac:spMkLst>
        </pc:spChg>
      </pc:sldChg>
      <pc:sldChg chg="addSp delSp modSp mod ord">
        <pc:chgData name="Kevin A Collins" userId="7e158f14-e7e6-47a5-b60d-b14168558615" providerId="ADAL" clId="{F2CEC5C3-C382-4871-B0EC-77E81809FA03}" dt="2021-02-24T19:34:03.287" v="460" actId="1038"/>
        <pc:sldMkLst>
          <pc:docMk/>
          <pc:sldMk cId="2117487277" sldId="362"/>
        </pc:sldMkLst>
        <pc:spChg chg="mod">
          <ac:chgData name="Kevin A Collins" userId="7e158f14-e7e6-47a5-b60d-b14168558615" providerId="ADAL" clId="{F2CEC5C3-C382-4871-B0EC-77E81809FA03}" dt="2021-02-24T19:23:13.220" v="180" actId="404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F2CEC5C3-C382-4871-B0EC-77E81809FA03}" dt="2021-02-24T19:32:49.632" v="423" actId="478"/>
          <ac:spMkLst>
            <pc:docMk/>
            <pc:sldMk cId="2117487277" sldId="362"/>
            <ac:spMk id="5" creationId="{96A663D7-0C6F-4E25-8A7F-C2B5CE41074B}"/>
          </ac:spMkLst>
        </pc:spChg>
        <pc:spChg chg="add mod">
          <ac:chgData name="Kevin A Collins" userId="7e158f14-e7e6-47a5-b60d-b14168558615" providerId="ADAL" clId="{F2CEC5C3-C382-4871-B0EC-77E81809FA03}" dt="2021-02-24T19:34:03.287" v="460" actId="1038"/>
          <ac:spMkLst>
            <pc:docMk/>
            <pc:sldMk cId="2117487277" sldId="362"/>
            <ac:spMk id="8" creationId="{8A9F9E86-EF94-4528-BBF5-47A7C7393382}"/>
          </ac:spMkLst>
        </pc:spChg>
        <pc:spChg chg="mod">
          <ac:chgData name="Kevin A Collins" userId="7e158f14-e7e6-47a5-b60d-b14168558615" providerId="ADAL" clId="{F2CEC5C3-C382-4871-B0EC-77E81809FA03}" dt="2021-02-24T19:23:03.984" v="177" actId="1076"/>
          <ac:spMkLst>
            <pc:docMk/>
            <pc:sldMk cId="2117487277" sldId="362"/>
            <ac:spMk id="10" creationId="{09120701-5D8C-471B-B3F3-F51D27DF8CB4}"/>
          </ac:spMkLst>
        </pc:spChg>
        <pc:graphicFrameChg chg="add mod modGraphic">
          <ac:chgData name="Kevin A Collins" userId="7e158f14-e7e6-47a5-b60d-b14168558615" providerId="ADAL" clId="{F2CEC5C3-C382-4871-B0EC-77E81809FA03}" dt="2021-02-24T19:23:00.499" v="176" actId="1076"/>
          <ac:graphicFrameMkLst>
            <pc:docMk/>
            <pc:sldMk cId="2117487277" sldId="362"/>
            <ac:graphicFrameMk id="3" creationId="{EF27B4D3-8D05-4350-817B-F5F7C17877CE}"/>
          </ac:graphicFrameMkLst>
        </pc:graphicFrameChg>
        <pc:picChg chg="mod">
          <ac:chgData name="Kevin A Collins" userId="7e158f14-e7e6-47a5-b60d-b14168558615" providerId="ADAL" clId="{F2CEC5C3-C382-4871-B0EC-77E81809FA03}" dt="2021-02-24T19:23:06.862" v="178" actId="1076"/>
          <ac:picMkLst>
            <pc:docMk/>
            <pc:sldMk cId="2117487277" sldId="362"/>
            <ac:picMk id="7" creationId="{2772B81D-5EA3-4A65-9150-52137D4156F2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1.341" v="421" actId="478"/>
        <pc:sldMkLst>
          <pc:docMk/>
          <pc:sldMk cId="3627450855" sldId="363"/>
        </pc:sldMkLst>
        <pc:spChg chg="mod">
          <ac:chgData name="Kevin A Collins" userId="7e158f14-e7e6-47a5-b60d-b14168558615" providerId="ADAL" clId="{F2CEC5C3-C382-4871-B0EC-77E81809FA03}" dt="2021-02-24T19:31:49.252" v="409" actId="404"/>
          <ac:spMkLst>
            <pc:docMk/>
            <pc:sldMk cId="3627450855" sldId="363"/>
            <ac:spMk id="2" creationId="{0E5ACE7D-FAEB-4012-B175-05CDE9D03D20}"/>
          </ac:spMkLst>
        </pc:spChg>
        <pc:spChg chg="del">
          <ac:chgData name="Kevin A Collins" userId="7e158f14-e7e6-47a5-b60d-b14168558615" providerId="ADAL" clId="{F2CEC5C3-C382-4871-B0EC-77E81809FA03}" dt="2021-02-24T19:32:41.341" v="421" actId="478"/>
          <ac:spMkLst>
            <pc:docMk/>
            <pc:sldMk cId="3627450855" sldId="363"/>
            <ac:spMk id="5" creationId="{C87FD1ED-2583-4F1F-8C56-941A7245EE8F}"/>
          </ac:spMkLst>
        </pc:spChg>
        <pc:picChg chg="add">
          <ac:chgData name="Kevin A Collins" userId="7e158f14-e7e6-47a5-b60d-b14168558615" providerId="ADAL" clId="{F2CEC5C3-C382-4871-B0EC-77E81809FA03}" dt="2021-02-24T19:20:35.883" v="1" actId="22"/>
          <ac:picMkLst>
            <pc:docMk/>
            <pc:sldMk cId="3627450855" sldId="363"/>
            <ac:picMk id="8" creationId="{B7537965-FD55-478F-A614-6E515D05117A}"/>
          </ac:picMkLst>
        </pc:picChg>
      </pc:sldChg>
      <pc:sldChg chg="addSp delSp modSp add mod ord">
        <pc:chgData name="Kevin A Collins" userId="7e158f14-e7e6-47a5-b60d-b14168558615" providerId="ADAL" clId="{F2CEC5C3-C382-4871-B0EC-77E81809FA03}" dt="2021-02-25T17:17:29.765" v="512" actId="478"/>
        <pc:sldMkLst>
          <pc:docMk/>
          <pc:sldMk cId="1507573865" sldId="364"/>
        </pc:sldMkLst>
        <pc:spChg chg="del">
          <ac:chgData name="Kevin A Collins" userId="7e158f14-e7e6-47a5-b60d-b14168558615" providerId="ADAL" clId="{F2CEC5C3-C382-4871-B0EC-77E81809FA03}" dt="2021-02-25T17:17:29.765" v="512" actId="478"/>
          <ac:spMkLst>
            <pc:docMk/>
            <pc:sldMk cId="1507573865" sldId="364"/>
            <ac:spMk id="5" creationId="{8B26E8E0-C186-4879-98BE-26AC0587E28E}"/>
          </ac:spMkLst>
        </pc:spChg>
        <pc:spChg chg="add mod">
          <ac:chgData name="Kevin A Collins" userId="7e158f14-e7e6-47a5-b60d-b14168558615" providerId="ADAL" clId="{F2CEC5C3-C382-4871-B0EC-77E81809FA03}" dt="2021-02-24T19:23:29.401" v="203" actId="478"/>
          <ac:spMkLst>
            <pc:docMk/>
            <pc:sldMk cId="1507573865" sldId="364"/>
            <ac:spMk id="8" creationId="{5F6061C5-1DBA-45D6-BE1A-E88796C491A7}"/>
          </ac:spMkLst>
        </pc:spChg>
        <pc:picChg chg="del">
          <ac:chgData name="Kevin A Collins" userId="7e158f14-e7e6-47a5-b60d-b14168558615" providerId="ADAL" clId="{F2CEC5C3-C382-4871-B0EC-77E81809FA03}" dt="2021-02-24T19:23:29.401" v="203" actId="478"/>
          <ac:picMkLst>
            <pc:docMk/>
            <pc:sldMk cId="1507573865" sldId="364"/>
            <ac:picMk id="7" creationId="{1397EE7E-3566-47EC-908C-2B9B168FC6AB}"/>
          </ac:picMkLst>
        </pc:picChg>
        <pc:picChg chg="add mod">
          <ac:chgData name="Kevin A Collins" userId="7e158f14-e7e6-47a5-b60d-b14168558615" providerId="ADAL" clId="{F2CEC5C3-C382-4871-B0EC-77E81809FA03}" dt="2021-02-24T19:23:58.808" v="207" actId="1076"/>
          <ac:picMkLst>
            <pc:docMk/>
            <pc:sldMk cId="1507573865" sldId="364"/>
            <ac:picMk id="10" creationId="{DC5A5698-C64A-4E50-9BEC-460488CD39B1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4.729" v="422" actId="478"/>
        <pc:sldMkLst>
          <pc:docMk/>
          <pc:sldMk cId="1746986983" sldId="365"/>
        </pc:sldMkLst>
        <pc:spChg chg="mod">
          <ac:chgData name="Kevin A Collins" userId="7e158f14-e7e6-47a5-b60d-b14168558615" providerId="ADAL" clId="{F2CEC5C3-C382-4871-B0EC-77E81809FA03}" dt="2021-02-24T19:31:39.955" v="405" actId="20577"/>
          <ac:spMkLst>
            <pc:docMk/>
            <pc:sldMk cId="1746986983" sldId="365"/>
            <ac:spMk id="2" creationId="{784B5093-EFE8-4885-BADE-003FB9883137}"/>
          </ac:spMkLst>
        </pc:spChg>
        <pc:spChg chg="del">
          <ac:chgData name="Kevin A Collins" userId="7e158f14-e7e6-47a5-b60d-b14168558615" providerId="ADAL" clId="{F2CEC5C3-C382-4871-B0EC-77E81809FA03}" dt="2021-02-24T19:26:24.791" v="209"/>
          <ac:spMkLst>
            <pc:docMk/>
            <pc:sldMk cId="1746986983" sldId="365"/>
            <ac:spMk id="3" creationId="{27DE5CD0-FFCD-4B30-BDB1-27D5730AFF04}"/>
          </ac:spMkLst>
        </pc:spChg>
        <pc:spChg chg="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4" creationId="{17DED545-C75C-4C7E-83F1-F340785D8EC4}"/>
          </ac:spMkLst>
        </pc:spChg>
        <pc:spChg chg="del">
          <ac:chgData name="Kevin A Collins" userId="7e158f14-e7e6-47a5-b60d-b14168558615" providerId="ADAL" clId="{F2CEC5C3-C382-4871-B0EC-77E81809FA03}" dt="2021-02-24T19:32:44.729" v="422" actId="478"/>
          <ac:spMkLst>
            <pc:docMk/>
            <pc:sldMk cId="1746986983" sldId="365"/>
            <ac:spMk id="5" creationId="{D96680E3-3721-4A3E-8D64-2EDABCC2695F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2" creationId="{88F58364-C949-457B-AE14-FD4E3C51AE41}"/>
          </ac:spMkLst>
        </pc:spChg>
        <pc:spChg chg="add mod">
          <ac:chgData name="Kevin A Collins" userId="7e158f14-e7e6-47a5-b60d-b14168558615" providerId="ADAL" clId="{F2CEC5C3-C382-4871-B0EC-77E81809FA03}" dt="2021-02-24T19:31:20.513" v="364" actId="12788"/>
          <ac:spMkLst>
            <pc:docMk/>
            <pc:sldMk cId="1746986983" sldId="365"/>
            <ac:spMk id="13" creationId="{70EB98D0-06F3-43A4-A1E2-6572CF6C4FF3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4" creationId="{427DBEA7-D0B3-4930-A6ED-340DD555216E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5" creationId="{18645F31-155E-4303-A6BE-EA7F79F056DC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6" creationId="{33FE621E-8890-4949-83E0-BC47BD083021}"/>
          </ac:spMkLst>
        </pc:spChg>
        <pc:picChg chg="add mod">
          <ac:chgData name="Kevin A Collins" userId="7e158f14-e7e6-47a5-b60d-b14168558615" providerId="ADAL" clId="{F2CEC5C3-C382-4871-B0EC-77E81809FA03}" dt="2021-02-24T19:31:20.513" v="364" actId="12788"/>
          <ac:picMkLst>
            <pc:docMk/>
            <pc:sldMk cId="1746986983" sldId="365"/>
            <ac:picMk id="7" creationId="{11CB51F5-DD6C-463E-95B8-A611F75E0A52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8" creationId="{6D99D8FD-351A-47B3-BF06-52E751ECB757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9" creationId="{FCA7F245-08A7-4709-93B5-1739F75A456B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10" creationId="{4BEF74FF-665F-4DBB-813E-30EF7A4E16F9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11" creationId="{89537C04-A743-4F8E-8131-5D8403783001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5T17:17:32.819" v="513" actId="478"/>
        <pc:sldMkLst>
          <pc:docMk/>
          <pc:sldMk cId="1941813423" sldId="366"/>
        </pc:sldMkLst>
        <pc:spChg chg="mod">
          <ac:chgData name="Kevin A Collins" userId="7e158f14-e7e6-47a5-b60d-b14168558615" providerId="ADAL" clId="{F2CEC5C3-C382-4871-B0EC-77E81809FA03}" dt="2021-02-24T19:35:52.402" v="473" actId="20577"/>
          <ac:spMkLst>
            <pc:docMk/>
            <pc:sldMk cId="1941813423" sldId="366"/>
            <ac:spMk id="2" creationId="{68583191-8B2A-4CF3-99FD-069426FCE620}"/>
          </ac:spMkLst>
        </pc:spChg>
        <pc:spChg chg="del">
          <ac:chgData name="Kevin A Collins" userId="7e158f14-e7e6-47a5-b60d-b14168558615" providerId="ADAL" clId="{F2CEC5C3-C382-4871-B0EC-77E81809FA03}" dt="2021-02-24T19:36:42.144" v="474"/>
          <ac:spMkLst>
            <pc:docMk/>
            <pc:sldMk cId="1941813423" sldId="366"/>
            <ac:spMk id="3" creationId="{6100FFD6-4127-4A8C-BA20-DDA6C636DC4A}"/>
          </ac:spMkLst>
        </pc:spChg>
        <pc:spChg chg="del">
          <ac:chgData name="Kevin A Collins" userId="7e158f14-e7e6-47a5-b60d-b14168558615" providerId="ADAL" clId="{F2CEC5C3-C382-4871-B0EC-77E81809FA03}" dt="2021-02-25T17:17:32.819" v="513" actId="478"/>
          <ac:spMkLst>
            <pc:docMk/>
            <pc:sldMk cId="1941813423" sldId="366"/>
            <ac:spMk id="5" creationId="{B09CE1CB-955D-4468-88E4-0420D1110A9A}"/>
          </ac:spMkLst>
        </pc:spChg>
        <pc:picChg chg="add mod">
          <ac:chgData name="Kevin A Collins" userId="7e158f14-e7e6-47a5-b60d-b14168558615" providerId="ADAL" clId="{F2CEC5C3-C382-4871-B0EC-77E81809FA03}" dt="2021-02-24T19:36:42.144" v="474"/>
          <ac:picMkLst>
            <pc:docMk/>
            <pc:sldMk cId="1941813423" sldId="366"/>
            <ac:picMk id="2050" creationId="{D62D46C5-2B59-4C83-BF0F-FA170928D80B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5T15:03:26.339" v="509" actId="22"/>
        <pc:sldMkLst>
          <pc:docMk/>
          <pc:sldMk cId="217405541" sldId="367"/>
        </pc:sldMkLst>
        <pc:spChg chg="mod">
          <ac:chgData name="Kevin A Collins" userId="7e158f14-e7e6-47a5-b60d-b14168558615" providerId="ADAL" clId="{F2CEC5C3-C382-4871-B0EC-77E81809FA03}" dt="2021-02-25T15:03:09.427" v="508" actId="20577"/>
          <ac:spMkLst>
            <pc:docMk/>
            <pc:sldMk cId="217405541" sldId="367"/>
            <ac:spMk id="2" creationId="{8F5FD24D-8CAE-4F19-B5AF-A026C974BF78}"/>
          </ac:spMkLst>
        </pc:spChg>
        <pc:spChg chg="del">
          <ac:chgData name="Kevin A Collins" userId="7e158f14-e7e6-47a5-b60d-b14168558615" providerId="ADAL" clId="{F2CEC5C3-C382-4871-B0EC-77E81809FA03}" dt="2021-02-25T15:03:26.339" v="509" actId="22"/>
          <ac:spMkLst>
            <pc:docMk/>
            <pc:sldMk cId="217405541" sldId="367"/>
            <ac:spMk id="3" creationId="{B5524BA1-6079-4EFD-8171-32086243C674}"/>
          </ac:spMkLst>
        </pc:spChg>
        <pc:picChg chg="add mod ord">
          <ac:chgData name="Kevin A Collins" userId="7e158f14-e7e6-47a5-b60d-b14168558615" providerId="ADAL" clId="{F2CEC5C3-C382-4871-B0EC-77E81809FA03}" dt="2021-02-25T15:03:26.339" v="509" actId="22"/>
          <ac:picMkLst>
            <pc:docMk/>
            <pc:sldMk cId="217405541" sldId="367"/>
            <ac:picMk id="8" creationId="{BDC02C3C-47F4-4E04-9E5F-E6A1AAC7247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6ED622-7DB6-1647-BF67-06894C64E8A6}" type="datetimeFigureOut">
              <a:rPr lang="en-US"/>
              <a:pPr>
                <a:defRPr/>
              </a:pPr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9E43F0-17D7-9042-B560-DDCF3897C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918526-E670-A741-9DF2-9B9FD1F522BE}" type="datetimeFigureOut">
              <a:rPr lang="en-US"/>
              <a:pPr>
                <a:defRPr/>
              </a:pPr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CFE407-59DA-4749-9C33-228AC5BC3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622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933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244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6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working in the supervised learning space. This is made up of classification and regression. </a:t>
            </a:r>
            <a:r>
              <a:rPr lang="en-US" dirty="0" err="1"/>
              <a:t>Classificatoin</a:t>
            </a:r>
            <a:r>
              <a:rPr lang="en-US" dirty="0"/>
              <a:t> is if you want to know if something belongs to a category. Say you are coming up with an algorithm to determine the picture is a dog or a cat. Or is it a hot dog?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9435" y="4954468"/>
            <a:ext cx="10216796" cy="1115167"/>
          </a:xfrm>
        </p:spPr>
        <p:txBody>
          <a:bodyPr/>
          <a:lstStyle>
            <a:lvl1pPr algn="l">
              <a:defRPr sz="4800" b="0" i="0" baseline="0">
                <a:solidFill>
                  <a:schemeClr val="bg1"/>
                </a:solidFill>
                <a:latin typeface="+mj-lt"/>
                <a:ea typeface="DIN-Regular" charset="0"/>
                <a:cs typeface="DIN-Regular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9435" y="6392137"/>
            <a:ext cx="10216796" cy="757480"/>
          </a:xfrm>
        </p:spPr>
        <p:txBody>
          <a:bodyPr/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+mn-lt"/>
                <a:ea typeface="DIN-Regular" charset="0"/>
                <a:cs typeface="DIN-Regular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14" y="6770877"/>
            <a:ext cx="1820109" cy="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54-0CED-874B-8A90-5D858C792B29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11104-5DF5-5E4A-BF1A-3C62FCFA1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42B60-F775-2640-9745-751F490B6292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EF4F-DBF0-224B-B15F-8C5B2C58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B782-6511-884A-AB9E-820237990E9C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C817-4775-8E43-827A-9B6300E73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93A39-762E-4245-AD74-71E0617585FA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066-61F3-914D-B5DE-FBF01628C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10C0-F0E4-3B4A-8D46-358441509B60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A9EC-2F93-AA4A-8BF5-70DF04282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342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A9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6786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1BE2A-2252-9444-B2E3-2D8A10A02AC2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8D63-065C-4A40-9406-8D88263CD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48B2-B8F3-2E45-81FA-5DB8CEAC2FA2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BA610-1FD4-6D4F-A58A-4231F7E62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5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4B979-1B0D-3F40-B898-617F6316D246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6091A-6171-8549-AB50-E9BC0BD2A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C46B0-1CE3-E543-A2FD-586639F99AB1}" type="datetime1">
              <a:rPr lang="en-US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17D4-C237-9C48-B055-D56E04DD8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94048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520" y="17816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D20A858-274F-B841-B8FA-9BAD68F13E53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53110" rtl="0" eaLnBrk="1" fontAlgn="base" hangingPunct="1">
        <a:spcBef>
          <a:spcPct val="0"/>
        </a:spcBef>
        <a:spcAft>
          <a:spcPct val="0"/>
        </a:spcAft>
        <a:defRPr sz="6300" b="0" i="0" kern="1200">
          <a:solidFill>
            <a:schemeClr val="bg1"/>
          </a:solidFill>
          <a:latin typeface="+mj-lt"/>
          <a:ea typeface="DIN-Regular" charset="0"/>
          <a:cs typeface="DIN-Regular" charset="0"/>
        </a:defRPr>
      </a:lvl1pPr>
      <a:lvl2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2pPr>
      <a:lvl3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3pPr>
      <a:lvl4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4pPr>
      <a:lvl5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5pPr>
      <a:lvl6pPr marL="65311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6pPr>
      <a:lvl7pPr marL="130622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7pPr>
      <a:lvl8pPr marL="195933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8pPr>
      <a:lvl9pPr marL="261244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9pPr>
    </p:titleStyle>
    <p:bodyStyle>
      <a:lvl1pPr marL="489833" indent="-489833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1pPr>
      <a:lvl2pPr marL="1061304" indent="-408194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2pPr>
      <a:lvl3pPr marL="163277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3pPr>
      <a:lvl4pPr marL="228588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4pPr>
      <a:lvl5pPr marL="293899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uliaelliott/basic-starter-kernel-ncaa-men-s-dataset" TargetMode="External"/><Relationship Id="rId2" Type="http://schemas.openxmlformats.org/officeDocument/2006/relationships/hyperlink" Target="https://github.com/cshaley/brackete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435" y="4954468"/>
            <a:ext cx="10216796" cy="2719547"/>
          </a:xfrm>
        </p:spPr>
        <p:txBody>
          <a:bodyPr/>
          <a:lstStyle/>
          <a:p>
            <a:r>
              <a:rPr lang="en-US" sz="6600" dirty="0"/>
              <a:t>NCAA Tournament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663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061C5-1DBA-45D6-BE1A-E88796C4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A5698-C64A-4E50-9BEC-460488C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8" y="1851530"/>
            <a:ext cx="7905402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191-8B2A-4CF3-99FD-069426FC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96B-EEEC-4B1F-91B5-1AC67A9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EFF6-CEEF-4890-8CB7-910B049F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 descr="2021 NCAA Division I Men's Basketball Tournament - Wikipedia">
            <a:extLst>
              <a:ext uri="{FF2B5EF4-FFF2-40B4-BE49-F238E27FC236}">
                <a16:creationId xmlns:a16="http://schemas.microsoft.com/office/drawing/2014/main" id="{D62D46C5-2B59-4C83-BF0F-FA170928D8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78117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1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7EE7E-3566-47EC-908C-2B9B168F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2379082"/>
            <a:ext cx="13166725" cy="4236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4F60-A5BA-44C7-B00F-82609A1C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notebook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C92F-5B44-41A2-A23D-6C4B7794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354F-7687-48C7-8415-68921C00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C2E0-0B6A-4C5C-B230-07A97180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9FCE2-00E7-4604-AA7F-2F771658D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781175"/>
            <a:ext cx="13166725" cy="6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235590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0B7-7919-4250-80E5-6F46A069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9BC8-97E8-49ED-8907-09776FD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difficult problem (especially first problem)</a:t>
            </a:r>
          </a:p>
          <a:p>
            <a:pPr lvl="1"/>
            <a:r>
              <a:rPr lang="en-US" dirty="0"/>
              <a:t>Do not bet money with this bracket. You will lose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78E-3802-47DF-850E-D1FDD7B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F97B-8410-4CB3-AC14-983FD9B0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2C1-B52A-4DE7-BCA3-FEF79379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1E8-93F3-4398-A627-D7324A3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82A1-2B44-4CAC-9A30-D3C284D1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here: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8DD8-AC9F-4D59-8669-FD44603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58BE-1741-4152-B52E-89910E3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006F-350A-48F2-87B3-88C985E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AB23E-5AC4-4B58-8DA6-FE506AEB600F}"/>
              </a:ext>
            </a:extLst>
          </p:cNvPr>
          <p:cNvSpPr/>
          <p:nvPr/>
        </p:nvSpPr>
        <p:spPr>
          <a:xfrm>
            <a:off x="926926" y="3730079"/>
            <a:ext cx="1475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5637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" b="58726"/>
          <a:stretch/>
        </p:blipFill>
        <p:spPr bwMode="auto">
          <a:xfrm>
            <a:off x="2012165" y="3210964"/>
            <a:ext cx="10373800" cy="22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1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098" name="Picture 2" descr="Image result for machine learning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1" y="1732450"/>
            <a:ext cx="8509974" cy="60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5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4BC9-00C4-4F11-8AF0-F07BF23F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0D65-7C60-48C3-9FF0-472CBBDD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FE8D-9EE5-409F-92A3-1CCDE7E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86E6-AE0D-4065-9BD7-E1A5F22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 descr="Image result for not hotdog">
            <a:extLst>
              <a:ext uri="{FF2B5EF4-FFF2-40B4-BE49-F238E27FC236}">
                <a16:creationId xmlns:a16="http://schemas.microsoft.com/office/drawing/2014/main" id="{B38B0E57-50B9-4709-8B17-0F547DAB3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98" y="192859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iicon valley tv show">
            <a:extLst>
              <a:ext uri="{FF2B5EF4-FFF2-40B4-BE49-F238E27FC236}">
                <a16:creationId xmlns:a16="http://schemas.microsoft.com/office/drawing/2014/main" id="{B2477E06-2A51-43BF-95DA-56385803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2417524"/>
            <a:ext cx="7602463" cy="44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437-7C65-4522-A8E9-00E247C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isthisacat.com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CC77-458D-4E92-A945-D42199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D970-8DEE-4E2D-A635-792EBDBB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11CE-7C23-42A0-AC2C-05033304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7410" name="Picture 2" descr="Image result for isthisacat.com">
            <a:extLst>
              <a:ext uri="{FF2B5EF4-FFF2-40B4-BE49-F238E27FC236}">
                <a16:creationId xmlns:a16="http://schemas.microsoft.com/office/drawing/2014/main" id="{78F7F408-F37D-4E02-B748-E97E3C8EF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3" y="1630667"/>
            <a:ext cx="628427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9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318-EE3C-4DFB-8F04-3E74785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A76-90D0-4809-815D-D86BECF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6910-B743-49E1-892C-EBE5CC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98EFDF-834D-47A0-B214-4D7727DEA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120900"/>
            <a:ext cx="48482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17EC-A170-4933-BAA4-9158095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9C38-79F9-45C3-8189-42C48E9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6ECC-E242-462A-8C5D-E2F761A8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D5C4-D99B-42BB-BEED-17592F08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45209D-FDC8-44F7-B133-3BFF959C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00" y="1781175"/>
            <a:ext cx="82128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82DD-AD14-4C11-A9A6-2256082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18FD-B81A-422B-A680-EC59145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04A8-730C-4CE2-87E4-415B4613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FD2F-EA08-43AD-AF9B-11880C5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0C64-57D0-4876-BF85-34AD276E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050-8A0A-42C7-9C98-0EED22F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A37B-1B50-4FA2-852B-8752FDD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6D18-4E44-417D-9EFD-556C36A9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5D6A-6799-4F6B-92E4-9D2EC2F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3314" name="Picture 2" descr="Image result for scikit learn">
            <a:extLst>
              <a:ext uri="{FF2B5EF4-FFF2-40B4-BE49-F238E27FC236}">
                <a16:creationId xmlns:a16="http://schemas.microsoft.com/office/drawing/2014/main" id="{D1053FF6-5953-4BAD-8043-9150835086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5" y="1781175"/>
            <a:ext cx="100911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3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5401-46AB-4C2B-8CE2-B518B2A3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63B3-4B5A-476D-B914-555F28DF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FD14-A59D-4743-864E-912D2C20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A080-FF4B-4527-B551-454D8E0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2290" name="Picture 2" descr="Image result for tensorflow">
            <a:extLst>
              <a:ext uri="{FF2B5EF4-FFF2-40B4-BE49-F238E27FC236}">
                <a16:creationId xmlns:a16="http://schemas.microsoft.com/office/drawing/2014/main" id="{BCF46F72-A38A-4984-B8C3-496F2F0B0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131" y="1916257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keras">
            <a:extLst>
              <a:ext uri="{FF2B5EF4-FFF2-40B4-BE49-F238E27FC236}">
                <a16:creationId xmlns:a16="http://schemas.microsoft.com/office/drawing/2014/main" id="{EADC7E40-8F0A-417F-BEF7-4F65223D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63" y="342400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5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68-F12A-4133-B6A8-85BF03B8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notebok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813A-872A-4B85-BDC5-CE473FFF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3C90-6855-4883-8FAE-A6D07DED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DFBC-16DB-4D10-939C-859D5A3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DA9D-8E27-41CA-918E-5B7C4798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3BC5-CE38-4A37-86B5-30EE5FC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C6AE1-D271-407D-AAAD-15B509A1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1451-7658-4B26-9BFE-279E65F7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0571-42D5-4D7A-8E27-C3185B9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050" name="Picture 2" descr="Image result for least ordinary squares">
            <a:extLst>
              <a:ext uri="{FF2B5EF4-FFF2-40B4-BE49-F238E27FC236}">
                <a16:creationId xmlns:a16="http://schemas.microsoft.com/office/drawing/2014/main" id="{2F765B36-349A-4F7F-BA37-753963E4B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011362"/>
            <a:ext cx="67532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2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D3D-2954-4A42-B876-5028BF78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C437-CA95-4EA2-A2F2-603DE674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6C83-B1A4-4C84-AB22-F4EF8634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EDB-829F-4EFC-B6E9-F077A32B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F34E-15F9-4963-A476-34BE99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B399-8B7D-48C6-B578-F10DF67B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Categorical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9CAB-A172-4ACC-9232-906B9BD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B92C-AB87-4065-8CE8-7612D69F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6373-FA6A-4B80-B68F-71C02142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18CD16-7E3E-4040-A20D-4AD13A5F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D396DCEB-A8B8-4153-BC49-A6FB809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11" y="1711631"/>
            <a:ext cx="8607088" cy="58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4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E4A-B99D-4F54-A929-9C460BF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C201-4FC5-49C5-B649-F70C72D8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2B3E-6C37-44C8-98AA-94B474E6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D4D2-13AC-4BF3-91B0-6BC64D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5BA7D4-EAAF-47D5-B3A2-F3003240F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91" y="2055070"/>
            <a:ext cx="7486389" cy="49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4350B8-341F-4DBB-8FCB-51A8B4FC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0" y="3774561"/>
            <a:ext cx="4955199" cy="12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8DA-163F-4344-B102-285E383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9E0-1A9D-4B9B-AA71-1AED83A5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4F3E-48F9-42F9-A8C5-8176F33C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ADEA-569C-4A7D-A34D-5ED3DF4E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074" name="Picture 2" descr="Image result for logistic regression">
            <a:extLst>
              <a:ext uri="{FF2B5EF4-FFF2-40B4-BE49-F238E27FC236}">
                <a16:creationId xmlns:a16="http://schemas.microsoft.com/office/drawing/2014/main" id="{79F1ADBC-CDA6-4E35-BE95-88FDBCBFE9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5" y="2201582"/>
            <a:ext cx="10664761" cy="46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DD7-DB53-497A-B8BF-3C5F6EBD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419-596B-4915-8B0E-51233C09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lunch and learn is for attendees to gain a deeper understanding of what is involved in machine learning</a:t>
            </a:r>
          </a:p>
          <a:p>
            <a:pPr lvl="1"/>
            <a:r>
              <a:rPr lang="en-US" dirty="0"/>
              <a:t>Not how to code</a:t>
            </a:r>
          </a:p>
          <a:p>
            <a:pPr lvl="1"/>
            <a:r>
              <a:rPr lang="en-US" dirty="0"/>
              <a:t>Not which machine learning algorithms are “best”</a:t>
            </a:r>
          </a:p>
          <a:p>
            <a:pPr lvl="1"/>
            <a:r>
              <a:rPr lang="en-US" dirty="0"/>
              <a:t>Not to win NCAA tournament pools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19A0-D5FC-4666-BAD9-3D744C7D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F571-702D-4802-A1C7-6049174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C8-F81D-4E4A-AAAA-88BE092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3EE9-7CC5-48BD-8C1C-9319210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A958-8B49-409B-9839-A307C849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B5C5-A9B0-4F71-98A8-8A3B3E53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482" name="Picture 2" descr="Image result for linear vs logistic regression">
            <a:extLst>
              <a:ext uri="{FF2B5EF4-FFF2-40B4-BE49-F238E27FC236}">
                <a16:creationId xmlns:a16="http://schemas.microsoft.com/office/drawing/2014/main" id="{BF71E50C-7C64-453C-AE67-9598323AA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8" y="2025704"/>
            <a:ext cx="8160117" cy="53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180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78A-6EB9-43C7-8053-49C3C28A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6DE4-584B-429F-826D-3B996552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47D3-3563-4BDA-8063-7CC778F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AC0D-3816-416C-8274-6205968D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82DA-F173-4594-A3E1-E05225DA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71A0-5F74-4447-B574-6E9358F8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– Titanic Challenge</a:t>
            </a:r>
          </a:p>
        </p:txBody>
      </p: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4EEC16B0-2140-4362-85B0-F0A3AB68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01" y="1966034"/>
            <a:ext cx="10614797" cy="23648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BF29-07C7-43AC-AD3D-D720F1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6D0-02CC-44D3-AAAC-6CFFF3F7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E69D-1BE9-4CDC-9085-F645914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1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EF9-CC87-4000-AFCA-6D11275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543B-35B1-4885-970F-8048ABD8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0D98-1EF0-4F98-985E-2A23C030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D9DE-F6A4-40FD-AC26-BDB2BBE4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129853-F297-4924-990B-84C8E01D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58" y="2111587"/>
            <a:ext cx="5831929" cy="5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124A-5982-4717-AACA-7D90E9CF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Crowds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3C8-0212-448C-8EA8-73DA2C3D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40" y="2929417"/>
            <a:ext cx="13590740" cy="27159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2630-1B09-436B-BD4D-2BE818B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518D-25F8-45AB-87D9-B9ACE330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1B02-862C-4B2F-8165-48B18246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5A4-A5F0-4C22-92F5-26D0D03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B9B-3A58-43C0-97E2-3FCEE35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611A-3027-4815-AC37-6BC06348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CE17-4AC1-4C81-9113-6854278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122" name="Picture 2" descr="Image result for random forest classifier">
            <a:extLst>
              <a:ext uri="{FF2B5EF4-FFF2-40B4-BE49-F238E27FC236}">
                <a16:creationId xmlns:a16="http://schemas.microsoft.com/office/drawing/2014/main" id="{8F6F462A-4E7C-4DD2-A7F6-54EEB80B8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78" y="1781175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10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A6A-08E6-49A3-97EC-1174A57A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D19F-5793-402C-AFA0-C12189A5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5AD3-61D3-46C9-BE33-0494C3A7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3796-B465-4842-AA43-4D5EFFE5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2E03-6D34-4A90-9D53-355D3EBD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91" y="1781175"/>
            <a:ext cx="10439819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47C-F6C5-4C3E-9245-14AEDD50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mimics an actual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949C-0B0E-4825-A657-7B5A4645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2F0E-2AF6-4CAA-BCD5-1F188B0B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25F9-6456-430E-BD9D-7E21E84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6DD731-26F6-48E3-A5EB-A630E728C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5" y="1991639"/>
            <a:ext cx="9617069" cy="50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18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512-91FA-4205-88D4-CBE09184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E8DE-E6F8-47FE-BA1E-7CB1399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49568-BC65-4023-9023-66D36D4A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AD7-7B04-4F99-87FF-FF20DD9E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170" name="Picture 2" descr="Image result for neural network">
            <a:extLst>
              <a:ext uri="{FF2B5EF4-FFF2-40B4-BE49-F238E27FC236}">
                <a16:creationId xmlns:a16="http://schemas.microsoft.com/office/drawing/2014/main" id="{2E3ABFDA-FC6C-49CD-A70F-283B49553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9" y="1781175"/>
            <a:ext cx="6424343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25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ED5-3401-4763-968C-102D3FD2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Competition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8CDCA-9014-4356-9D59-E25B17E6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20" y="3057376"/>
            <a:ext cx="11155000" cy="26136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2F5A-208C-43DE-BDCC-14C958B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63C3-F78B-4579-BEB5-0E2777A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52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B711-3DA2-44E0-8C10-BE78FE8B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087-7F7E-45A5-B34F-43E8E6F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02DA-6A0E-4258-BA66-AACBA6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BB19-9E3A-453D-A368-8C57287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194" name="Picture 2" descr="Image result for neural network gif">
            <a:extLst>
              <a:ext uri="{FF2B5EF4-FFF2-40B4-BE49-F238E27FC236}">
                <a16:creationId xmlns:a16="http://schemas.microsoft.com/office/drawing/2014/main" id="{F394B570-B4FC-4DD8-97F2-6F0BC1DC843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7" y="1781175"/>
            <a:ext cx="9650726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9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AAD-E3FE-4CE3-B3D7-991BCF96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BE51-2F24-4B56-A8A5-83245238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5FCD-9295-4024-8E5A-9BEACAD8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D51D-1E89-4782-A76E-005ED394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218" name="Picture 2" descr="Image result for neural network backpropagation gif">
            <a:extLst>
              <a:ext uri="{FF2B5EF4-FFF2-40B4-BE49-F238E27FC236}">
                <a16:creationId xmlns:a16="http://schemas.microsoft.com/office/drawing/2014/main" id="{5DE5A5EC-7EB1-4559-B761-1BABE4983E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53852"/>
            <a:ext cx="9202440" cy="51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79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8903-4B0E-41CD-BCC6-5D4F22B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DFF2-1BAE-4E48-B415-218E0863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725D-DFCD-49BA-AF29-3AECE691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D61A-AABC-4397-B1D9-245DFF32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3E40-B89A-413F-92A3-2E1B097F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9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DB40-A5C3-4C51-9F57-DE4A425D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Your Features!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9B3-2185-4B37-AA5F-67BEE674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B604E-750F-4536-B301-58EFB4A4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1CFF-7155-47C2-B96E-6AA5F66C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3D7C-7B7F-4954-9782-CEA76BA3E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1777898"/>
            <a:ext cx="5094996" cy="55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794B-CB21-4F87-BC0D-7CD18CCF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CA27-6AC2-4BCD-AFF4-435602E2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46076-EF68-4AD7-BB3B-DEB22694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8" name="Picture 4" descr="Image result for design of experiments example">
            <a:extLst>
              <a:ext uri="{FF2B5EF4-FFF2-40B4-BE49-F238E27FC236}">
                <a16:creationId xmlns:a16="http://schemas.microsoft.com/office/drawing/2014/main" id="{201FEC9C-CB85-44F3-9876-51B49EC1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6648"/>
            <a:ext cx="9553967" cy="63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4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23E-BEAD-4ACE-9080-FA78CC6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B76E-AE24-4EB1-95EB-4354A3BA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8EDC-D53E-4A0F-9C31-9AE5E005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C962-731B-45FB-92B9-6A7AE2A2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8ACF-956A-4A3B-9711-D7E2DA8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ADCA-2124-4085-840E-42A33F9E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Machine Learning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3631-8F04-439D-B206-9272A1ED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A53-F120-4290-85FF-B8EB6364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722E-4597-4533-ACB3-763C746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8B19-019D-46AA-A371-E296EA3C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618E5B6C-9C8B-46B7-A41C-0E5D7ABC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1372"/>
            <a:ext cx="8998630" cy="63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Cognex</a:t>
            </a:r>
            <a:r>
              <a:rPr lang="en-US" sz="3200" dirty="0"/>
              <a:t> Uses </a:t>
            </a:r>
            <a:r>
              <a:rPr lang="en-US" sz="3200" dirty="0" err="1"/>
              <a:t>ViDi</a:t>
            </a:r>
            <a:r>
              <a:rPr lang="en-US" sz="3200" dirty="0"/>
              <a:t>, Proprietary Deep Learning software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Clr>
                <a:schemeClr val="accent3"/>
              </a:buClr>
              <a:buFont typeface="Arial" charset="0"/>
              <a:buNone/>
            </a:pP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2050" name="Picture 2" descr="Image result for cognex vi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9" y="2490018"/>
            <a:ext cx="9499871" cy="53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ViDi’s</a:t>
            </a:r>
            <a:r>
              <a:rPr lang="en-US" sz="3200" dirty="0"/>
              <a:t> “proprietary” algorithm is based on TensorFlow</a:t>
            </a: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1" y="2958023"/>
            <a:ext cx="12200677" cy="1767993"/>
          </a:xfrm>
          <a:prstGeom prst="rect">
            <a:avLst/>
          </a:prstGeom>
        </p:spPr>
      </p:pic>
      <p:pic>
        <p:nvPicPr>
          <p:cNvPr id="10" name="Picture 2" descr="Image result for tensorflow">
            <a:extLst>
              <a:ext uri="{FF2B5EF4-FFF2-40B4-BE49-F238E27FC236}">
                <a16:creationId xmlns:a16="http://schemas.microsoft.com/office/drawing/2014/main" id="{53907BF4-4F90-4793-AA3B-E57CEA686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3" y="4882592"/>
            <a:ext cx="4646834" cy="2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6B0-36F6-48BE-943A-0038E53B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 </a:t>
            </a:r>
            <a:r>
              <a:rPr lang="en-US" sz="4400" dirty="0" err="1"/>
              <a:t>Jupyter</a:t>
            </a:r>
            <a:r>
              <a:rPr lang="en-US" sz="4400" dirty="0"/>
              <a:t> Notebooks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B3F6-BE52-403D-8DDB-45CACAD6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691E-DB05-4679-B166-552E0A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4338" name="Picture 2" descr="Image result for jupyter">
            <a:extLst>
              <a:ext uri="{FF2B5EF4-FFF2-40B4-BE49-F238E27FC236}">
                <a16:creationId xmlns:a16="http://schemas.microsoft.com/office/drawing/2014/main" id="{65D95A17-44A7-4E33-B133-8C8EF5AD0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55" y="1781175"/>
            <a:ext cx="46864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9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4CF3-B32C-4BBF-AC41-0E6B518D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1CD4-EEEA-4970-8E77-348B5FB0B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58B8-825B-40AF-8C03-5956E57B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A3FA-8FD6-45BC-BD2E-47E8C3EA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D7881-4046-49ED-A862-1BB71B72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7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3F3A-94BC-47FA-9BCD-260E54B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90B-D0A7-4922-A1B9-24C5610C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https://github.com/cshaley/bracketeer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https://www.kaggle.com/juliaelliott/basic-starter-kernel-ncaa-men-s-dataset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F29D-0B15-4FE0-BC1A-9889B1A9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BBA31-4344-48A7-85DB-DC8EBBC0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508F-5F26-4558-A243-FDC1B1C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735-E0D7-4641-A80A-91D9847B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73BD-9A53-4A19-91C1-156FF550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Attending</a:t>
            </a:r>
          </a:p>
          <a:p>
            <a:r>
              <a:rPr lang="en-US" dirty="0"/>
              <a:t>Will have again next year, so feedback is welcome!</a:t>
            </a:r>
          </a:p>
          <a:p>
            <a:r>
              <a:rPr lang="en-US" dirty="0"/>
              <a:t>Visit </a:t>
            </a:r>
            <a:r>
              <a:rPr lang="en-US" dirty="0" err="1"/>
              <a:t>Kaggle.come</a:t>
            </a:r>
            <a:r>
              <a:rPr lang="en-US" dirty="0"/>
              <a:t> to learn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BED2-355E-46A0-9C1E-BE87D973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9817-F1B6-4FD3-BACD-74CF6A66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F35E-FD51-4E15-A119-03908288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CE7D-FAEB-4012-B175-05CDE9D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Binder allows running </a:t>
            </a:r>
            <a:r>
              <a:rPr lang="en-US" sz="4400" dirty="0" err="1"/>
              <a:t>Jupyter</a:t>
            </a:r>
            <a:r>
              <a:rPr lang="en-US" sz="4400" dirty="0"/>
              <a:t> Notebooks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FBD8-0C12-4EBF-BAB9-3BC04571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B734-EA9A-4986-A584-7CD22230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AE9C-A1DA-4612-A801-1D89AB77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7965-FD55-478F-A614-6E515D0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31" y="2323850"/>
            <a:ext cx="833553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D24D-8CAE-4F19-B5AF-A026C974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Between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C02C3C-47F4-4E04-9E5F-E6A1AAC72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858" y="1781175"/>
            <a:ext cx="7048684" cy="543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DF3F-2EE0-496A-8020-D31477A3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5966-2440-4142-AA25-E3948ED8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627C1-960D-4331-A95E-83EC3D6C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5093-EFE8-4885-BADE-003FB98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Several Types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545-C75C-4C7E-83F1-F340785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102" y="7627621"/>
            <a:ext cx="3413760" cy="438150"/>
          </a:xfrm>
        </p:spPr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DBF2-5B5F-4B44-87DB-BA5EE16F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CB51F5-DD6C-463E-95B8-A611F75E0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99" y="3993099"/>
            <a:ext cx="3643692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stic regression">
            <a:extLst>
              <a:ext uri="{FF2B5EF4-FFF2-40B4-BE49-F238E27FC236}">
                <a16:creationId xmlns:a16="http://schemas.microsoft.com/office/drawing/2014/main" id="{6D99D8FD-351A-47B3-BF06-52E751ECB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5" t="15949"/>
          <a:stretch/>
        </p:blipFill>
        <p:spPr bwMode="auto">
          <a:xfrm>
            <a:off x="934738" y="5436546"/>
            <a:ext cx="3290488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A7F245-08A7-4709-93B5-1739F75A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16" y="5697539"/>
            <a:ext cx="1996297" cy="18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andom forest classifier">
            <a:extLst>
              <a:ext uri="{FF2B5EF4-FFF2-40B4-BE49-F238E27FC236}">
                <a16:creationId xmlns:a16="http://schemas.microsoft.com/office/drawing/2014/main" id="{4BEF74FF-665F-4DBB-813E-30EF7A4E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1466" r="13382" b="3808"/>
          <a:stretch/>
        </p:blipFill>
        <p:spPr bwMode="auto">
          <a:xfrm>
            <a:off x="460723" y="2473212"/>
            <a:ext cx="4238519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neural network">
            <a:extLst>
              <a:ext uri="{FF2B5EF4-FFF2-40B4-BE49-F238E27FC236}">
                <a16:creationId xmlns:a16="http://schemas.microsoft.com/office/drawing/2014/main" id="{89537C04-A743-4F8E-8131-5D840378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42" y="2353612"/>
            <a:ext cx="3260645" cy="27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8364-C949-457B-AE14-FD4E3C51AE41}"/>
              </a:ext>
            </a:extLst>
          </p:cNvPr>
          <p:cNvSpPr txBox="1"/>
          <p:nvPr/>
        </p:nvSpPr>
        <p:spPr>
          <a:xfrm>
            <a:off x="1186011" y="199477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B98D0-06F3-43A4-A1E2-6572CF6C4FF3}"/>
              </a:ext>
            </a:extLst>
          </p:cNvPr>
          <p:cNvSpPr txBox="1"/>
          <p:nvPr/>
        </p:nvSpPr>
        <p:spPr>
          <a:xfrm>
            <a:off x="6081659" y="34794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DBEA7-D0B3-4930-A6ED-340DD555216E}"/>
              </a:ext>
            </a:extLst>
          </p:cNvPr>
          <p:cNvSpPr txBox="1"/>
          <p:nvPr/>
        </p:nvSpPr>
        <p:spPr>
          <a:xfrm>
            <a:off x="1480963" y="4890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5F31-155E-4303-A6BE-EA7F79F056DC}"/>
              </a:ext>
            </a:extLst>
          </p:cNvPr>
          <p:cNvSpPr txBox="1"/>
          <p:nvPr/>
        </p:nvSpPr>
        <p:spPr>
          <a:xfrm>
            <a:off x="10602629" y="532820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E621E-8890-4949-83E0-BC47BD083021}"/>
              </a:ext>
            </a:extLst>
          </p:cNvPr>
          <p:cNvSpPr txBox="1"/>
          <p:nvPr/>
        </p:nvSpPr>
        <p:spPr>
          <a:xfrm>
            <a:off x="11019442" y="18129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698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1DEA-70E0-4D78-BE75-04268A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Contest Part 1 – Log Loss of Predictions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2B81D-5EA3-4A65-9150-52137D41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94" y="2630137"/>
            <a:ext cx="6230814" cy="10854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5D7-6271-4D6D-AF07-0BCF3A3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2/24/2021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C132-3063-4763-9966-1DEE978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120701-5D8C-471B-B3F3-F51D27D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894" y="4174631"/>
            <a:ext cx="7551506" cy="1908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n is the number of games 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y^i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predicted probability of team 1 beating team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1 if team 1 wins, 0 if team 2 wins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natural (base e) logarithm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27B4D3-8D05-4350-817B-F5F7C1787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3010"/>
              </p:ext>
            </p:extLst>
          </p:nvPr>
        </p:nvGraphicFramePr>
        <p:xfrm>
          <a:off x="2697656" y="1983563"/>
          <a:ext cx="1625600" cy="476250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476146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11154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50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79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449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32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87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3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4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904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071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13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3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57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554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00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4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9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83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823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55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92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02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8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71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9F9E86-EF94-4528-BBF5-47A7C7393382}"/>
              </a:ext>
            </a:extLst>
          </p:cNvPr>
          <p:cNvSpPr txBox="1"/>
          <p:nvPr/>
        </p:nvSpPr>
        <p:spPr>
          <a:xfrm>
            <a:off x="2343806" y="70747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*2279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1748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lly 1">
      <a:dk1>
        <a:srgbClr val="000000"/>
      </a:dk1>
      <a:lt1>
        <a:sysClr val="window" lastClr="FFFFFF"/>
      </a:lt1>
      <a:dk2>
        <a:srgbClr val="A59D95"/>
      </a:dk2>
      <a:lt2>
        <a:srgbClr val="D3BF96"/>
      </a:lt2>
      <a:accent1>
        <a:srgbClr val="4E2E2D"/>
      </a:accent1>
      <a:accent2>
        <a:srgbClr val="82785C"/>
      </a:accent2>
      <a:accent3>
        <a:srgbClr val="D52B17"/>
      </a:accent3>
      <a:accent4>
        <a:srgbClr val="FF6D22"/>
      </a:accent4>
      <a:accent5>
        <a:srgbClr val="263F6A"/>
      </a:accent5>
      <a:accent6>
        <a:srgbClr val="00A1DE"/>
      </a:accent6>
      <a:hlink>
        <a:srgbClr val="00AF3F"/>
      </a:hlink>
      <a:folHlink>
        <a:srgbClr val="B1059D"/>
      </a:folHlink>
    </a:clrScheme>
    <a:fontScheme name="Lill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DM LGDOS AAR 2018" id="{49C86866-31AC-4602-BDF8-B65AF0588F39}" vid="{CF3BCBE4-F9C1-4662-943B-A8E93C077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5</Value>
      <Value>2</Value>
    </TaxCatchAll>
    <Category xmlns="305c81f2-3be3-4a23-9fdd-c5c1eaeb750b">Presentation</Category>
    <ForMedical_x002f_Scientific_x003f_ xmlns="305c81f2-3be3-4a23-9fdd-c5c1eaeb750b" xsi:nil="true"/>
    <Format xmlns="305c81f2-3be3-4a23-9fdd-c5c1eaeb750b">PowerPoint</Format>
    <Use xmlns="305c81f2-3be3-4a23-9fdd-c5c1eaeb750b">External and Internal</Use>
    <AspectRatio xmlns="305c81f2-3be3-4a23-9fdd-c5c1eaeb750b">16:9</AspectRatio>
    <Thumbnail xmlns="305c81f2-3be3-4a23-9fdd-c5c1eaeb750b">
      <Url>http://lillynet.global.lilly.com/sites/LillyBrand/PublishingImages/BrandTemplate_LargeImage5_Thumbnail.jpg</Url>
      <Description>Thumbnail of Corporate Large Image 5 PowerPoint template</Description>
    </Thumbnail>
    <SortOrd xmlns="305c81f2-3be3-4a23-9fdd-c5c1eaeb750b" xsi:nil="true"/>
  </documentManagement>
</p:properties>
</file>

<file path=customXml/item2.xml><?xml version="1.0" encoding="utf-8"?>
<?mso-contentType ?>
<SharedContentType xmlns="Microsoft.SharePoint.Taxonomy.ContentTypeSync" SourceId="dc7d05db-9a88-43f7-9979-b3027636d98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8528B139DC24C8DA778825C19EA9C" ma:contentTypeVersion="11" ma:contentTypeDescription="Create a new document." ma:contentTypeScope="" ma:versionID="e23f97e8ff878794af11ecf9b33c1fa0">
  <xsd:schema xmlns:xsd="http://www.w3.org/2001/XMLSchema" xmlns:xs="http://www.w3.org/2001/XMLSchema" xmlns:p="http://schemas.microsoft.com/office/2006/metadata/properties" xmlns:ns2="33648e8c-5399-4ce0-994e-2f4ddb1c4614" xmlns:ns3="305c81f2-3be3-4a23-9fdd-c5c1eaeb750b" targetNamespace="http://schemas.microsoft.com/office/2006/metadata/properties" ma:root="true" ma:fieldsID="995423e21e6b203d41fff0e59cc19b34" ns2:_="" ns3:_="">
    <xsd:import namespace="33648e8c-5399-4ce0-994e-2f4ddb1c4614"/>
    <xsd:import namespace="305c81f2-3be3-4a23-9fdd-c5c1eaeb750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Format" minOccurs="0"/>
                <xsd:element ref="ns3:Category" minOccurs="0"/>
                <xsd:element ref="ns3:Use" minOccurs="0"/>
                <xsd:element ref="ns3:ForMedical_x002f_Scientific_x003f_" minOccurs="0"/>
                <xsd:element ref="ns3:AspectRatio" minOccurs="0"/>
                <xsd:element ref="ns3:Thumbnail" minOccurs="0"/>
                <xsd:element ref="ns3:Sort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eab48719-d9f1-4836-b9ae-d49129974185}" ma:internalName="TaxCatchAll" ma:showField="CatchAllData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eab48719-d9f1-4836-b9ae-d49129974185}" ma:internalName="TaxCatchAllLabel" ma:readOnly="true" ma:showField="CatchAllDataLabel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c81f2-3be3-4a23-9fdd-c5c1eaeb750b" elementFormDefault="qualified">
    <xsd:import namespace="http://schemas.microsoft.com/office/2006/documentManagement/types"/>
    <xsd:import namespace="http://schemas.microsoft.com/office/infopath/2007/PartnerControls"/>
    <xsd:element name="Format" ma:index="14" nillable="true" ma:displayName="Format" ma:format="Dropdown" ma:internalName="Format">
      <xsd:simpleType>
        <xsd:restriction base="dms:Choice">
          <xsd:enumeration value="MS Word"/>
          <xsd:enumeration value="PowerPoint"/>
          <xsd:enumeration value="PDF"/>
          <xsd:enumeration value="Stationery"/>
        </xsd:restriction>
      </xsd:simpleType>
    </xsd:element>
    <xsd:element name="Category" ma:index="15" nillable="true" ma:displayName="Category" ma:format="Dropdown" ma:internalName="Category">
      <xsd:simpleType>
        <xsd:union memberTypes="dms:Text">
          <xsd:simpleType>
            <xsd:restriction base="dms:Choice">
              <xsd:enumeration value="Presentation"/>
              <xsd:enumeration value="Brochure"/>
              <xsd:enumeration value="Card"/>
              <xsd:enumeration value="Flyer/General Document"/>
              <xsd:enumeration value="Newsletter"/>
              <xsd:enumeration value="Scientific Poster"/>
            </xsd:restriction>
          </xsd:simpleType>
        </xsd:union>
      </xsd:simpleType>
    </xsd:element>
    <xsd:element name="Use" ma:index="16" nillable="true" ma:displayName="Use" ma:format="Dropdown" ma:internalName="Use">
      <xsd:simpleType>
        <xsd:restriction base="dms:Choice">
          <xsd:enumeration value="Internal only"/>
          <xsd:enumeration value="External only"/>
          <xsd:enumeration value="External and Internal"/>
        </xsd:restriction>
      </xsd:simpleType>
    </xsd:element>
    <xsd:element name="ForMedical_x002f_Scientific_x003f_" ma:index="17" nillable="true" ma:displayName="ForMedical/Scientific?" ma:format="Dropdown" ma:internalName="ForMedical_x002f_Scientific_x003f_">
      <xsd:simpleType>
        <xsd:restriction base="dms:Choice">
          <xsd:enumeration value="Yes"/>
          <xsd:enumeration value="No"/>
        </xsd:restriction>
      </xsd:simpleType>
    </xsd:element>
    <xsd:element name="AspectRatio" ma:index="18" nillable="true" ma:displayName="AspectRatio" ma:format="Dropdown" ma:internalName="AspectRatio">
      <xsd:simpleType>
        <xsd:union memberTypes="dms:Text">
          <xsd:simpleType>
            <xsd:restriction base="dms:Choice">
              <xsd:enumeration value="4:3"/>
              <xsd:enumeration value="16:9"/>
            </xsd:restriction>
          </xsd:simpleType>
        </xsd:union>
      </xsd:simpleType>
    </xsd:element>
    <xsd:element name="Thumbnail" ma:index="19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ortOrd" ma:index="20" nillable="true" ma:displayName="SortOrd" ma:internalName="Sort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3CF57E-A100-484A-9587-2A5C67B4F0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05c81f2-3be3-4a23-9fdd-c5c1eaeb750b"/>
    <ds:schemaRef ds:uri="http://purl.org/dc/terms/"/>
    <ds:schemaRef ds:uri="http://schemas.openxmlformats.org/package/2006/metadata/core-properties"/>
    <ds:schemaRef ds:uri="33648e8c-5399-4ce0-994e-2f4ddb1c461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EC10D0-D263-4870-83B1-704077CADABA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E81B9F2-C4B7-4040-A351-077ECC24039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7E581DF-546D-41DE-B174-176F19686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48e8c-5399-4ce0-994e-2f4ddb1c4614"/>
    <ds:schemaRef ds:uri="305c81f2-3be3-4a23-9fdd-c5c1eaeb7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IDM LGDOS AAR 2018</Template>
  <TotalTime>15414</TotalTime>
  <Words>911</Words>
  <Application>Microsoft Office PowerPoint</Application>
  <PresentationFormat>Custom</PresentationFormat>
  <Paragraphs>273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inherit</vt:lpstr>
      <vt:lpstr>Inter</vt:lpstr>
      <vt:lpstr>Wingdings</vt:lpstr>
      <vt:lpstr>Office Theme</vt:lpstr>
      <vt:lpstr>NCAA Tournament Machine Learning</vt:lpstr>
      <vt:lpstr>What is Machine Learning?</vt:lpstr>
      <vt:lpstr>Purpose</vt:lpstr>
      <vt:lpstr>Official Competition</vt:lpstr>
      <vt:lpstr>Use Jupyter Notebooks</vt:lpstr>
      <vt:lpstr>Binder allows running Jupyter Notebooks in the cloud</vt:lpstr>
      <vt:lpstr>Correlations Between Features</vt:lpstr>
      <vt:lpstr>Explore Several Types of Models</vt:lpstr>
      <vt:lpstr>Contest Part 1 – Log Loss of Predictions</vt:lpstr>
      <vt:lpstr>Contest Part 2 – Bracket</vt:lpstr>
      <vt:lpstr>Questions?</vt:lpstr>
      <vt:lpstr>Contest Part 2 – Bracket</vt:lpstr>
      <vt:lpstr>Link to notebook</vt:lpstr>
      <vt:lpstr>Quick Disclaimer</vt:lpstr>
      <vt:lpstr>Cut to notebook</vt:lpstr>
      <vt:lpstr>What is Machine Learning?</vt:lpstr>
      <vt:lpstr>Types of Machine Learning</vt:lpstr>
      <vt:lpstr>Example of Classification</vt:lpstr>
      <vt:lpstr>isthisacat.com</vt:lpstr>
      <vt:lpstr>Example of Regression</vt:lpstr>
      <vt:lpstr>Back to notebook</vt:lpstr>
      <vt:lpstr>We will be using scikit learn</vt:lpstr>
      <vt:lpstr>Major Machine Learning Libraries</vt:lpstr>
      <vt:lpstr>Back to notebok </vt:lpstr>
      <vt:lpstr>Ordinary Least Squares</vt:lpstr>
      <vt:lpstr>Back to notebook</vt:lpstr>
      <vt:lpstr>Recall Categorical Data</vt:lpstr>
      <vt:lpstr>Sigmoid Function</vt:lpstr>
      <vt:lpstr>Logistic Regression</vt:lpstr>
      <vt:lpstr>PowerPoint Presentation</vt:lpstr>
      <vt:lpstr>Back to notebook</vt:lpstr>
      <vt:lpstr>Kaggle – Titanic Challenge</vt:lpstr>
      <vt:lpstr>Decision Tree Classifier</vt:lpstr>
      <vt:lpstr>Wisdom of Crowds</vt:lpstr>
      <vt:lpstr>Random Forest Classifier</vt:lpstr>
      <vt:lpstr>Back to notebook</vt:lpstr>
      <vt:lpstr>What is deep learning?</vt:lpstr>
      <vt:lpstr>A neural network mimics an actual neuron</vt:lpstr>
      <vt:lpstr>Neural Network Architecture</vt:lpstr>
      <vt:lpstr>Training a Neural Network</vt:lpstr>
      <vt:lpstr>Back Propogation</vt:lpstr>
      <vt:lpstr>To notebook</vt:lpstr>
      <vt:lpstr>Scale Your Features!</vt:lpstr>
      <vt:lpstr>To notebook</vt:lpstr>
      <vt:lpstr>DOE Fundamentals</vt:lpstr>
      <vt:lpstr>To Notebook</vt:lpstr>
      <vt:lpstr>Microsoft’s Machine Learning Tool</vt:lpstr>
      <vt:lpstr>Cognex Vidi</vt:lpstr>
      <vt:lpstr>Cognex Vidi</vt:lpstr>
      <vt:lpstr>Back to notebook</vt:lpstr>
      <vt:lpstr>Source Material</vt:lpstr>
      <vt:lpstr>Conclusion!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IDM LGDOS AAR - 2018</dc:title>
  <dc:creator>John D Maul</dc:creator>
  <cp:lastModifiedBy>Kevin A Collins</cp:lastModifiedBy>
  <cp:revision>83</cp:revision>
  <dcterms:created xsi:type="dcterms:W3CDTF">2018-10-29T20:09:26Z</dcterms:created>
  <dcterms:modified xsi:type="dcterms:W3CDTF">2021-02-25T17:17:38Z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nterpriseDocumentLanguage">
    <vt:lpwstr>2;#eng|39540796-0396-4e54-afe9-a602f28bbe8f</vt:lpwstr>
  </property>
  <property fmtid="{D5CDD505-2E9C-101B-9397-08002B2CF9AE}" pid="3" name="EnterpriseRecordSeriesCode">
    <vt:lpwstr>5;#ADM140|fdc85ba1-0671-407c-9ace-d011131f3a70</vt:lpwstr>
  </property>
  <property fmtid="{D5CDD505-2E9C-101B-9397-08002B2CF9AE}" pid="4" name="ContentTypeId">
    <vt:lpwstr>0x0101007D78528B139DC24C8DA778825C19EA9C</vt:lpwstr>
  </property>
  <property fmtid="{D5CDD505-2E9C-101B-9397-08002B2CF9AE}" pid="5" name="Order">
    <vt:r8>18600</vt:r8>
  </property>
</Properties>
</file>